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97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59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47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9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68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74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37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05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80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22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64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BB47-0E16-47D9-9470-C3785589B264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EA07-F6F3-43A4-BA90-05DC0BA88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95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or6.nl/alcoholverslaving" TargetMode="External"/><Relationship Id="rId2" Type="http://schemas.openxmlformats.org/officeDocument/2006/relationships/hyperlink" Target="https://www.spoor6.nl/cocaineverslav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Werken met verslavingsproblematiek. Les 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017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verslaving</a:t>
            </a:r>
          </a:p>
        </p:txBody>
      </p:sp>
    </p:spTree>
    <p:extLst>
      <p:ext uri="{BB962C8B-B14F-4D97-AF65-F5344CB8AC3E}">
        <p14:creationId xmlns:p14="http://schemas.microsoft.com/office/powerpoint/2010/main" val="410700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Soorten verslaving..</a:t>
            </a:r>
          </a:p>
        </p:txBody>
      </p:sp>
    </p:spTree>
    <p:extLst>
      <p:ext uri="{BB962C8B-B14F-4D97-AF65-F5344CB8AC3E}">
        <p14:creationId xmlns:p14="http://schemas.microsoft.com/office/powerpoint/2010/main" val="153639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Middelen verslaving…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middelenverslaving wordt in stand gehouden door middelen met een rechtstreekse werking op de hersenen. </a:t>
            </a:r>
          </a:p>
          <a:p>
            <a:endParaRPr lang="nl-NL" dirty="0"/>
          </a:p>
          <a:p>
            <a:r>
              <a:rPr lang="nl-NL" dirty="0"/>
              <a:t>Dit noemt men een psychoactief middel of drug.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445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Er bestaan drie categorieën psychoactieve middelen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nl-NL" dirty="0"/>
          </a:p>
          <a:p>
            <a:pPr fontAlgn="base"/>
            <a:r>
              <a:rPr lang="nl-NL" dirty="0"/>
              <a:t>Stimulerende middelen, zoals amfetamine en </a:t>
            </a:r>
            <a:r>
              <a:rPr lang="nl-NL" dirty="0">
                <a:hlinkClick r:id="rId2" tooltip="Cocaineverslaving | Spoor6 - Verslavingszorg &amp; Afkickkliniek"/>
              </a:rPr>
              <a:t>cocaïne</a:t>
            </a:r>
            <a:r>
              <a:rPr lang="nl-NL" dirty="0"/>
              <a:t>, nicotine, cafeïne</a:t>
            </a:r>
          </a:p>
          <a:p>
            <a:pPr fontAlgn="base"/>
            <a:endParaRPr lang="nl-NL" dirty="0"/>
          </a:p>
          <a:p>
            <a:pPr fontAlgn="base"/>
            <a:r>
              <a:rPr lang="nl-NL" dirty="0"/>
              <a:t>Verdovende middelen, zoals </a:t>
            </a:r>
            <a:r>
              <a:rPr lang="nl-NL" u="sng" dirty="0">
                <a:hlinkClick r:id="rId3" tooltip="Alcoholverslaving | Spoor6 - Verslavingszorg &amp; Afkickkliniek"/>
              </a:rPr>
              <a:t>alcohol</a:t>
            </a:r>
            <a:r>
              <a:rPr lang="nl-NL" dirty="0"/>
              <a:t>, heroïne, GHB, cannabis</a:t>
            </a:r>
          </a:p>
          <a:p>
            <a:pPr fontAlgn="base"/>
            <a:endParaRPr lang="nl-NL" dirty="0"/>
          </a:p>
          <a:p>
            <a:pPr fontAlgn="base"/>
            <a:r>
              <a:rPr lang="nl-NL" dirty="0"/>
              <a:t>Bewustzijn veranderende of in de volksmond geestverruimende middelen, zoals LSD, paddo’s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81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Lees </a:t>
            </a:r>
            <a:r>
              <a:rPr lang="nl-NL" dirty="0" err="1"/>
              <a:t>blz</a:t>
            </a:r>
            <a:r>
              <a:rPr lang="nl-NL" dirty="0"/>
              <a:t> 15. over bram.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Analyseer de casus…</a:t>
            </a:r>
          </a:p>
          <a:p>
            <a:endParaRPr lang="nl-NL" dirty="0"/>
          </a:p>
          <a:p>
            <a:r>
              <a:rPr lang="nl-NL" dirty="0"/>
              <a:t>Wat valt op…</a:t>
            </a:r>
          </a:p>
        </p:txBody>
      </p:sp>
    </p:spTree>
    <p:extLst>
      <p:ext uri="{BB962C8B-B14F-4D97-AF65-F5344CB8AC3E}">
        <p14:creationId xmlns:p14="http://schemas.microsoft.com/office/powerpoint/2010/main" val="248241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Gewoonteverslaving…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Een gewoonteverslaving is een verslaving aan een handeling die voor een persoon van belang is om zich goed te voelen of een kick te krijgen. 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Enkele </a:t>
            </a:r>
            <a:r>
              <a:rPr lang="nl-NL" dirty="0"/>
              <a:t>voorbeelden van een verslaving aan een handeling of gewoonte?</a:t>
            </a:r>
          </a:p>
          <a:p>
            <a:endParaRPr lang="nl-NL" dirty="0"/>
          </a:p>
          <a:p>
            <a:r>
              <a:rPr lang="nl-NL" dirty="0"/>
              <a:t>Internet,</a:t>
            </a:r>
          </a:p>
          <a:p>
            <a:r>
              <a:rPr lang="nl-NL" dirty="0"/>
              <a:t>Werk,</a:t>
            </a:r>
          </a:p>
          <a:p>
            <a:r>
              <a:rPr lang="nl-NL" dirty="0"/>
              <a:t>Seks,</a:t>
            </a:r>
          </a:p>
          <a:p>
            <a:r>
              <a:rPr lang="nl-NL" dirty="0"/>
              <a:t>Gok,</a:t>
            </a:r>
          </a:p>
          <a:p>
            <a:r>
              <a:rPr lang="nl-NL" dirty="0"/>
              <a:t>Game,</a:t>
            </a:r>
          </a:p>
        </p:txBody>
      </p:sp>
    </p:spTree>
    <p:extLst>
      <p:ext uri="{BB962C8B-B14F-4D97-AF65-F5344CB8AC3E}">
        <p14:creationId xmlns:p14="http://schemas.microsoft.com/office/powerpoint/2010/main" val="36967724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122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Sociaal werk 2</vt:lpstr>
      <vt:lpstr>Vorige keer…</vt:lpstr>
      <vt:lpstr>Vandaag…</vt:lpstr>
      <vt:lpstr>Middelen verslaving…</vt:lpstr>
      <vt:lpstr>Er bestaan drie categorieën psychoactieve middelen </vt:lpstr>
      <vt:lpstr>Lees blz 15. over bram.</vt:lpstr>
      <vt:lpstr>Gewoonteverslaving…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 2</dc:title>
  <dc:creator>Koen Steinhauer</dc:creator>
  <cp:lastModifiedBy>Koen Steinhauer</cp:lastModifiedBy>
  <cp:revision>2</cp:revision>
  <dcterms:created xsi:type="dcterms:W3CDTF">2017-05-22T11:40:18Z</dcterms:created>
  <dcterms:modified xsi:type="dcterms:W3CDTF">2017-05-22T11:47:43Z</dcterms:modified>
</cp:coreProperties>
</file>